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51" r:id="rId6"/>
    <p:sldId id="2450" r:id="rId7"/>
    <p:sldId id="2458" r:id="rId8"/>
    <p:sldId id="2453" r:id="rId9"/>
    <p:sldId id="2475" r:id="rId10"/>
    <p:sldId id="2454" r:id="rId11"/>
    <p:sldId id="2455" r:id="rId12"/>
    <p:sldId id="2459" r:id="rId13"/>
    <p:sldId id="2460" r:id="rId14"/>
    <p:sldId id="2464" r:id="rId15"/>
    <p:sldId id="2461" r:id="rId16"/>
    <p:sldId id="2465" r:id="rId17"/>
    <p:sldId id="2474" r:id="rId18"/>
    <p:sldId id="2466" r:id="rId19"/>
    <p:sldId id="2473" r:id="rId20"/>
    <p:sldId id="2463" r:id="rId21"/>
    <p:sldId id="2472" r:id="rId22"/>
    <p:sldId id="2476" r:id="rId23"/>
    <p:sldId id="2436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moog" userId="f7c5de4b87892e93" providerId="LiveId" clId="{E7A0D26E-C0BF-44AE-B5BB-92245974743E}"/>
    <pc:docChg chg="undo redo custSel addSld delSld modSld">
      <pc:chgData name="tristan moog" userId="f7c5de4b87892e93" providerId="LiveId" clId="{E7A0D26E-C0BF-44AE-B5BB-92245974743E}" dt="2021-06-12T16:16:47.757" v="705" actId="1076"/>
      <pc:docMkLst>
        <pc:docMk/>
      </pc:docMkLst>
      <pc:sldChg chg="modSp mod">
        <pc:chgData name="tristan moog" userId="f7c5de4b87892e93" providerId="LiveId" clId="{E7A0D26E-C0BF-44AE-B5BB-92245974743E}" dt="2021-06-12T00:27:27.001" v="652" actId="20577"/>
        <pc:sldMkLst>
          <pc:docMk/>
          <pc:sldMk cId="927727573" sldId="2436"/>
        </pc:sldMkLst>
        <pc:spChg chg="mod">
          <ac:chgData name="tristan moog" userId="f7c5de4b87892e93" providerId="LiveId" clId="{E7A0D26E-C0BF-44AE-B5BB-92245974743E}" dt="2021-06-12T00:27:27.001" v="652" actId="20577"/>
          <ac:spMkLst>
            <pc:docMk/>
            <pc:sldMk cId="927727573" sldId="2436"/>
            <ac:spMk id="3" creationId="{C747C414-85D9-40D6-9BB3-5AF68A84F413}"/>
          </ac:spMkLst>
        </pc:spChg>
        <pc:spChg chg="mod">
          <ac:chgData name="tristan moog" userId="f7c5de4b87892e93" providerId="LiveId" clId="{E7A0D26E-C0BF-44AE-B5BB-92245974743E}" dt="2021-06-12T00:24:34.501" v="551" actId="20577"/>
          <ac:spMkLst>
            <pc:docMk/>
            <pc:sldMk cId="927727573" sldId="2436"/>
            <ac:spMk id="8" creationId="{0B070B25-2BBC-49AC-9CFA-1CD7195DF2D6}"/>
          </ac:spMkLst>
        </pc:spChg>
        <pc:spChg chg="mod">
          <ac:chgData name="tristan moog" userId="f7c5de4b87892e93" providerId="LiveId" clId="{E7A0D26E-C0BF-44AE-B5BB-92245974743E}" dt="2021-06-12T00:27:06.303" v="642" actId="20577"/>
          <ac:spMkLst>
            <pc:docMk/>
            <pc:sldMk cId="927727573" sldId="2436"/>
            <ac:spMk id="9" creationId="{9E2524A0-105C-4170-BB48-CD0756FB3DFE}"/>
          </ac:spMkLst>
        </pc:spChg>
        <pc:spChg chg="mod">
          <ac:chgData name="tristan moog" userId="f7c5de4b87892e93" providerId="LiveId" clId="{E7A0D26E-C0BF-44AE-B5BB-92245974743E}" dt="2021-06-12T00:25:55.944" v="590" actId="27636"/>
          <ac:spMkLst>
            <pc:docMk/>
            <pc:sldMk cId="927727573" sldId="2436"/>
            <ac:spMk id="10" creationId="{6E57A531-5B0F-485D-A015-BC78AD089BA6}"/>
          </ac:spMkLst>
        </pc:spChg>
      </pc:sldChg>
      <pc:sldChg chg="addSp delSp modSp mod">
        <pc:chgData name="tristan moog" userId="f7c5de4b87892e93" providerId="LiveId" clId="{E7A0D26E-C0BF-44AE-B5BB-92245974743E}" dt="2021-06-12T16:16:47.757" v="705" actId="1076"/>
        <pc:sldMkLst>
          <pc:docMk/>
          <pc:sldMk cId="839779156" sldId="2450"/>
        </pc:sldMkLst>
        <pc:spChg chg="del mod">
          <ac:chgData name="tristan moog" userId="f7c5de4b87892e93" providerId="LiveId" clId="{E7A0D26E-C0BF-44AE-B5BB-92245974743E}" dt="2021-06-11T22:55:44.101" v="13" actId="478"/>
          <ac:spMkLst>
            <pc:docMk/>
            <pc:sldMk cId="839779156" sldId="2450"/>
            <ac:spMk id="2" creationId="{DAF72BBC-FC90-4B63-96CA-ABED853DBAD0}"/>
          </ac:spMkLst>
        </pc:spChg>
        <pc:spChg chg="mod">
          <ac:chgData name="tristan moog" userId="f7c5de4b87892e93" providerId="LiveId" clId="{E7A0D26E-C0BF-44AE-B5BB-92245974743E}" dt="2021-06-11T22:55:32.202" v="8" actId="20577"/>
          <ac:spMkLst>
            <pc:docMk/>
            <pc:sldMk cId="839779156" sldId="2450"/>
            <ac:spMk id="5" creationId="{14AB6F96-E5E8-4B40-A18C-2D078D1C2D4F}"/>
          </ac:spMkLst>
        </pc:spChg>
        <pc:picChg chg="add mod">
          <ac:chgData name="tristan moog" userId="f7c5de4b87892e93" providerId="LiveId" clId="{E7A0D26E-C0BF-44AE-B5BB-92245974743E}" dt="2021-06-12T16:16:35.176" v="702" actId="571"/>
          <ac:picMkLst>
            <pc:docMk/>
            <pc:sldMk cId="839779156" sldId="2450"/>
            <ac:picMk id="6" creationId="{7086A375-2EDE-42A3-8C9C-30B224F18240}"/>
          </ac:picMkLst>
        </pc:picChg>
        <pc:picChg chg="mod">
          <ac:chgData name="tristan moog" userId="f7c5de4b87892e93" providerId="LiveId" clId="{E7A0D26E-C0BF-44AE-B5BB-92245974743E}" dt="2021-06-11T22:56:45.583" v="34" actId="14100"/>
          <ac:picMkLst>
            <pc:docMk/>
            <pc:sldMk cId="839779156" sldId="2450"/>
            <ac:picMk id="8" creationId="{1D5DB266-C804-437C-AED7-3D057820D244}"/>
          </ac:picMkLst>
        </pc:picChg>
        <pc:picChg chg="add del mod">
          <ac:chgData name="tristan moog" userId="f7c5de4b87892e93" providerId="LiveId" clId="{E7A0D26E-C0BF-44AE-B5BB-92245974743E}" dt="2021-06-11T22:56:12.729" v="23"/>
          <ac:picMkLst>
            <pc:docMk/>
            <pc:sldMk cId="839779156" sldId="2450"/>
            <ac:picMk id="1026" creationId="{8EAC5672-8527-4818-9766-A9E549308B5C}"/>
          </ac:picMkLst>
        </pc:picChg>
        <pc:picChg chg="add del mod">
          <ac:chgData name="tristan moog" userId="f7c5de4b87892e93" providerId="LiveId" clId="{E7A0D26E-C0BF-44AE-B5BB-92245974743E}" dt="2021-06-12T16:16:30.710" v="700" actId="478"/>
          <ac:picMkLst>
            <pc:docMk/>
            <pc:sldMk cId="839779156" sldId="2450"/>
            <ac:picMk id="1028" creationId="{E4750D20-ECDC-4A77-A4BA-38A33536E312}"/>
          </ac:picMkLst>
        </pc:picChg>
        <pc:picChg chg="add del">
          <ac:chgData name="tristan moog" userId="f7c5de4b87892e93" providerId="LiveId" clId="{E7A0D26E-C0BF-44AE-B5BB-92245974743E}" dt="2021-06-12T16:16:29.597" v="699"/>
          <ac:picMkLst>
            <pc:docMk/>
            <pc:sldMk cId="839779156" sldId="2450"/>
            <ac:picMk id="3074" creationId="{54F41F6D-8226-4E38-9EEB-9F2227080962}"/>
          </ac:picMkLst>
        </pc:picChg>
        <pc:picChg chg="add mod">
          <ac:chgData name="tristan moog" userId="f7c5de4b87892e93" providerId="LiveId" clId="{E7A0D26E-C0BF-44AE-B5BB-92245974743E}" dt="2021-06-12T16:16:47.757" v="705" actId="1076"/>
          <ac:picMkLst>
            <pc:docMk/>
            <pc:sldMk cId="839779156" sldId="2450"/>
            <ac:picMk id="3076" creationId="{B4A99309-2ED6-4548-863C-4461818FF8BB}"/>
          </ac:picMkLst>
        </pc:picChg>
      </pc:sldChg>
      <pc:sldChg chg="modSp mod">
        <pc:chgData name="tristan moog" userId="f7c5de4b87892e93" providerId="LiveId" clId="{E7A0D26E-C0BF-44AE-B5BB-92245974743E}" dt="2021-06-12T16:14:03.931" v="680" actId="20577"/>
        <pc:sldMkLst>
          <pc:docMk/>
          <pc:sldMk cId="2944765398" sldId="2451"/>
        </pc:sldMkLst>
        <pc:spChg chg="mod">
          <ac:chgData name="tristan moog" userId="f7c5de4b87892e93" providerId="LiveId" clId="{E7A0D26E-C0BF-44AE-B5BB-92245974743E}" dt="2021-06-12T16:14:03.931" v="680" actId="20577"/>
          <ac:spMkLst>
            <pc:docMk/>
            <pc:sldMk cId="2944765398" sldId="2451"/>
            <ac:spMk id="3" creationId="{1D24B42B-925B-494C-A986-BD85E8117E1E}"/>
          </ac:spMkLst>
        </pc:spChg>
        <pc:picChg chg="mod">
          <ac:chgData name="tristan moog" userId="f7c5de4b87892e93" providerId="LiveId" clId="{E7A0D26E-C0BF-44AE-B5BB-92245974743E}" dt="2021-06-11T23:46:47.464" v="281" actId="14100"/>
          <ac:picMkLst>
            <pc:docMk/>
            <pc:sldMk cId="2944765398" sldId="2451"/>
            <ac:picMk id="8" creationId="{A596BF19-CC58-4709-B5D6-3FC378FDC7BA}"/>
          </ac:picMkLst>
        </pc:picChg>
      </pc:sldChg>
      <pc:sldChg chg="addSp delSp modSp del mod">
        <pc:chgData name="tristan moog" userId="f7c5de4b87892e93" providerId="LiveId" clId="{E7A0D26E-C0BF-44AE-B5BB-92245974743E}" dt="2021-06-11T23:20:27.045" v="107" actId="47"/>
        <pc:sldMkLst>
          <pc:docMk/>
          <pc:sldMk cId="4095282031" sldId="2452"/>
        </pc:sldMkLst>
        <pc:spChg chg="add del mod">
          <ac:chgData name="tristan moog" userId="f7c5de4b87892e93" providerId="LiveId" clId="{E7A0D26E-C0BF-44AE-B5BB-92245974743E}" dt="2021-06-11T22:58:08.353" v="62" actId="478"/>
          <ac:spMkLst>
            <pc:docMk/>
            <pc:sldMk cId="4095282031" sldId="2452"/>
            <ac:spMk id="2" creationId="{DAF72BBC-FC90-4B63-96CA-ABED853DBAD0}"/>
          </ac:spMkLst>
        </pc:spChg>
        <pc:spChg chg="mod">
          <ac:chgData name="tristan moog" userId="f7c5de4b87892e93" providerId="LiveId" clId="{E7A0D26E-C0BF-44AE-B5BB-92245974743E}" dt="2021-06-11T22:57:32.090" v="57"/>
          <ac:spMkLst>
            <pc:docMk/>
            <pc:sldMk cId="4095282031" sldId="2452"/>
            <ac:spMk id="5" creationId="{14AB6F96-E5E8-4B40-A18C-2D078D1C2D4F}"/>
          </ac:spMkLst>
        </pc:spChg>
        <pc:picChg chg="add del mod">
          <ac:chgData name="tristan moog" userId="f7c5de4b87892e93" providerId="LiveId" clId="{E7A0D26E-C0BF-44AE-B5BB-92245974743E}" dt="2021-06-11T22:56:38.566" v="31"/>
          <ac:picMkLst>
            <pc:docMk/>
            <pc:sldMk cId="4095282031" sldId="2452"/>
            <ac:picMk id="3" creationId="{FCDB8CDC-F139-4CEF-ADDC-C06EC426546F}"/>
          </ac:picMkLst>
        </pc:picChg>
        <pc:picChg chg="add del">
          <ac:chgData name="tristan moog" userId="f7c5de4b87892e93" providerId="LiveId" clId="{E7A0D26E-C0BF-44AE-B5BB-92245974743E}" dt="2021-06-11T22:58:39.247" v="77"/>
          <ac:picMkLst>
            <pc:docMk/>
            <pc:sldMk cId="4095282031" sldId="2452"/>
            <ac:picMk id="4" creationId="{3CE452BC-352A-4D76-BADE-F83D8B1F4C7B}"/>
          </ac:picMkLst>
        </pc:picChg>
        <pc:picChg chg="add mod">
          <ac:chgData name="tristan moog" userId="f7c5de4b87892e93" providerId="LiveId" clId="{E7A0D26E-C0BF-44AE-B5BB-92245974743E}" dt="2021-06-11T22:58:05.688" v="61"/>
          <ac:picMkLst>
            <pc:docMk/>
            <pc:sldMk cId="4095282031" sldId="2452"/>
            <ac:picMk id="6" creationId="{29C003CD-B042-4D92-9992-6227F0C44468}"/>
          </ac:picMkLst>
        </pc:picChg>
        <pc:picChg chg="add del">
          <ac:chgData name="tristan moog" userId="f7c5de4b87892e93" providerId="LiveId" clId="{E7A0D26E-C0BF-44AE-B5BB-92245974743E}" dt="2021-06-11T23:09:08.768" v="90"/>
          <ac:picMkLst>
            <pc:docMk/>
            <pc:sldMk cId="4095282031" sldId="2452"/>
            <ac:picMk id="7" creationId="{397EBEF8-FAA5-47EB-BBBE-73E453529F42}"/>
          </ac:picMkLst>
        </pc:picChg>
        <pc:picChg chg="mod">
          <ac:chgData name="tristan moog" userId="f7c5de4b87892e93" providerId="LiveId" clId="{E7A0D26E-C0BF-44AE-B5BB-92245974743E}" dt="2021-06-11T23:10:20.183" v="100" actId="1076"/>
          <ac:picMkLst>
            <pc:docMk/>
            <pc:sldMk cId="4095282031" sldId="2452"/>
            <ac:picMk id="8" creationId="{1D5DB266-C804-437C-AED7-3D057820D244}"/>
          </ac:picMkLst>
        </pc:picChg>
        <pc:picChg chg="add del mod">
          <ac:chgData name="tristan moog" userId="f7c5de4b87892e93" providerId="LiveId" clId="{E7A0D26E-C0BF-44AE-B5BB-92245974743E}" dt="2021-06-11T23:09:14.511" v="93" actId="478"/>
          <ac:picMkLst>
            <pc:docMk/>
            <pc:sldMk cId="4095282031" sldId="2452"/>
            <ac:picMk id="9" creationId="{348E6C9F-B7EB-4BD7-8F38-81A5AE6A5A72}"/>
          </ac:picMkLst>
        </pc:picChg>
        <pc:picChg chg="add del mod">
          <ac:chgData name="tristan moog" userId="f7c5de4b87892e93" providerId="LiveId" clId="{E7A0D26E-C0BF-44AE-B5BB-92245974743E}" dt="2021-06-11T23:03:49.757" v="85"/>
          <ac:picMkLst>
            <pc:docMk/>
            <pc:sldMk cId="4095282031" sldId="2452"/>
            <ac:picMk id="10" creationId="{0C8F0308-FCC5-4CDA-B62E-AFD88D9ECD90}"/>
          </ac:picMkLst>
        </pc:picChg>
        <pc:picChg chg="add del mod">
          <ac:chgData name="tristan moog" userId="f7c5de4b87892e93" providerId="LiveId" clId="{E7A0D26E-C0BF-44AE-B5BB-92245974743E}" dt="2021-06-11T23:08:59.239" v="87"/>
          <ac:picMkLst>
            <pc:docMk/>
            <pc:sldMk cId="4095282031" sldId="2452"/>
            <ac:picMk id="11" creationId="{0A23C04C-E786-4197-9F50-77F98146F2F7}"/>
          </ac:picMkLst>
        </pc:picChg>
        <pc:picChg chg="add mod">
          <ac:chgData name="tristan moog" userId="f7c5de4b87892e93" providerId="LiveId" clId="{E7A0D26E-C0BF-44AE-B5BB-92245974743E}" dt="2021-06-11T23:16:46.949" v="106" actId="1076"/>
          <ac:picMkLst>
            <pc:docMk/>
            <pc:sldMk cId="4095282031" sldId="2452"/>
            <ac:picMk id="2050" creationId="{1D0BB832-5F99-4A47-AE24-6D3CB251DB19}"/>
          </ac:picMkLst>
        </pc:picChg>
      </pc:sldChg>
      <pc:sldChg chg="addSp modSp add mod">
        <pc:chgData name="tristan moog" userId="f7c5de4b87892e93" providerId="LiveId" clId="{E7A0D26E-C0BF-44AE-B5BB-92245974743E}" dt="2021-06-11T23:37:16.277" v="137" actId="1076"/>
        <pc:sldMkLst>
          <pc:docMk/>
          <pc:sldMk cId="803284557" sldId="2453"/>
        </pc:sldMkLst>
        <pc:picChg chg="add mod">
          <ac:chgData name="tristan moog" userId="f7c5de4b87892e93" providerId="LiveId" clId="{E7A0D26E-C0BF-44AE-B5BB-92245974743E}" dt="2021-06-11T23:37:16.277" v="137" actId="1076"/>
          <ac:picMkLst>
            <pc:docMk/>
            <pc:sldMk cId="803284557" sldId="2453"/>
            <ac:picMk id="2" creationId="{32B6C048-856A-4D81-9F96-75C378A0D510}"/>
          </ac:picMkLst>
        </pc:picChg>
      </pc:sldChg>
      <pc:sldChg chg="del">
        <pc:chgData name="tristan moog" userId="f7c5de4b87892e93" providerId="LiveId" clId="{E7A0D26E-C0BF-44AE-B5BB-92245974743E}" dt="2021-06-11T22:58:13.661" v="63" actId="47"/>
        <pc:sldMkLst>
          <pc:docMk/>
          <pc:sldMk cId="1117871969" sldId="2453"/>
        </pc:sldMkLst>
      </pc:sldChg>
      <pc:sldChg chg="addSp modSp add mod">
        <pc:chgData name="tristan moog" userId="f7c5de4b87892e93" providerId="LiveId" clId="{E7A0D26E-C0BF-44AE-B5BB-92245974743E}" dt="2021-06-11T23:44:24.684" v="205" actId="1076"/>
        <pc:sldMkLst>
          <pc:docMk/>
          <pc:sldMk cId="774707992" sldId="2454"/>
        </pc:sldMkLst>
        <pc:spChg chg="add mod">
          <ac:chgData name="tristan moog" userId="f7c5de4b87892e93" providerId="LiveId" clId="{E7A0D26E-C0BF-44AE-B5BB-92245974743E}" dt="2021-06-11T23:44:24.684" v="205" actId="1076"/>
          <ac:spMkLst>
            <pc:docMk/>
            <pc:sldMk cId="774707992" sldId="2454"/>
            <ac:spMk id="2" creationId="{9E381982-9C89-42E2-9784-5B65B1842106}"/>
          </ac:spMkLst>
        </pc:spChg>
        <pc:picChg chg="mod">
          <ac:chgData name="tristan moog" userId="f7c5de4b87892e93" providerId="LiveId" clId="{E7A0D26E-C0BF-44AE-B5BB-92245974743E}" dt="2021-06-11T23:42:34.095" v="140" actId="1076"/>
          <ac:picMkLst>
            <pc:docMk/>
            <pc:sldMk cId="774707992" sldId="2454"/>
            <ac:picMk id="8" creationId="{1D5DB266-C804-437C-AED7-3D057820D244}"/>
          </ac:picMkLst>
        </pc:picChg>
        <pc:picChg chg="add mod">
          <ac:chgData name="tristan moog" userId="f7c5de4b87892e93" providerId="LiveId" clId="{E7A0D26E-C0BF-44AE-B5BB-92245974743E}" dt="2021-06-11T23:42:46.139" v="142" actId="1076"/>
          <ac:picMkLst>
            <pc:docMk/>
            <pc:sldMk cId="774707992" sldId="2454"/>
            <ac:picMk id="3074" creationId="{832A8C45-4CE9-49F7-B104-26A1D4188A56}"/>
          </ac:picMkLst>
        </pc:picChg>
      </pc:sldChg>
      <pc:sldChg chg="del">
        <pc:chgData name="tristan moog" userId="f7c5de4b87892e93" providerId="LiveId" clId="{E7A0D26E-C0BF-44AE-B5BB-92245974743E}" dt="2021-06-11T22:58:14.623" v="64" actId="47"/>
        <pc:sldMkLst>
          <pc:docMk/>
          <pc:sldMk cId="2561101057" sldId="2454"/>
        </pc:sldMkLst>
      </pc:sldChg>
      <pc:sldChg chg="del">
        <pc:chgData name="tristan moog" userId="f7c5de4b87892e93" providerId="LiveId" clId="{E7A0D26E-C0BF-44AE-B5BB-92245974743E}" dt="2021-06-11T22:58:14.996" v="65" actId="47"/>
        <pc:sldMkLst>
          <pc:docMk/>
          <pc:sldMk cId="2051805403" sldId="2455"/>
        </pc:sldMkLst>
      </pc:sldChg>
      <pc:sldChg chg="addSp modSp add mod">
        <pc:chgData name="tristan moog" userId="f7c5de4b87892e93" providerId="LiveId" clId="{E7A0D26E-C0BF-44AE-B5BB-92245974743E}" dt="2021-06-11T23:49:39.177" v="396" actId="20577"/>
        <pc:sldMkLst>
          <pc:docMk/>
          <pc:sldMk cId="3769925002" sldId="2455"/>
        </pc:sldMkLst>
        <pc:spChg chg="add mod">
          <ac:chgData name="tristan moog" userId="f7c5de4b87892e93" providerId="LiveId" clId="{E7A0D26E-C0BF-44AE-B5BB-92245974743E}" dt="2021-06-11T23:48:17.185" v="301" actId="21"/>
          <ac:spMkLst>
            <pc:docMk/>
            <pc:sldMk cId="3769925002" sldId="2455"/>
            <ac:spMk id="2" creationId="{5491FD8A-9A4E-44FC-9C01-C1A215A2A3D6}"/>
          </ac:spMkLst>
        </pc:spChg>
        <pc:spChg chg="mod">
          <ac:chgData name="tristan moog" userId="f7c5de4b87892e93" providerId="LiveId" clId="{E7A0D26E-C0BF-44AE-B5BB-92245974743E}" dt="2021-06-11T23:49:39.177" v="396" actId="20577"/>
          <ac:spMkLst>
            <pc:docMk/>
            <pc:sldMk cId="3769925002" sldId="2455"/>
            <ac:spMk id="5" creationId="{14AB6F96-E5E8-4B40-A18C-2D078D1C2D4F}"/>
          </ac:spMkLst>
        </pc:spChg>
      </pc:sldChg>
      <pc:sldChg chg="add del">
        <pc:chgData name="tristan moog" userId="f7c5de4b87892e93" providerId="LiveId" clId="{E7A0D26E-C0BF-44AE-B5BB-92245974743E}" dt="2021-06-11T23:49:44.660" v="397" actId="47"/>
        <pc:sldMkLst>
          <pc:docMk/>
          <pc:sldMk cId="2378376780" sldId="2456"/>
        </pc:sldMkLst>
      </pc:sldChg>
      <pc:sldChg chg="del">
        <pc:chgData name="tristan moog" userId="f7c5de4b87892e93" providerId="LiveId" clId="{E7A0D26E-C0BF-44AE-B5BB-92245974743E}" dt="2021-06-11T22:58:15.455" v="66" actId="47"/>
        <pc:sldMkLst>
          <pc:docMk/>
          <pc:sldMk cId="3321769331" sldId="2456"/>
        </pc:sldMkLst>
      </pc:sldChg>
      <pc:sldChg chg="add del">
        <pc:chgData name="tristan moog" userId="f7c5de4b87892e93" providerId="LiveId" clId="{E7A0D26E-C0BF-44AE-B5BB-92245974743E}" dt="2021-06-11T23:49:46.035" v="398" actId="47"/>
        <pc:sldMkLst>
          <pc:docMk/>
          <pc:sldMk cId="2090568946" sldId="2457"/>
        </pc:sldMkLst>
      </pc:sldChg>
      <pc:sldChg chg="del">
        <pc:chgData name="tristan moog" userId="f7c5de4b87892e93" providerId="LiveId" clId="{E7A0D26E-C0BF-44AE-B5BB-92245974743E}" dt="2021-06-11T22:58:15.903" v="67" actId="47"/>
        <pc:sldMkLst>
          <pc:docMk/>
          <pc:sldMk cId="3792571937" sldId="2457"/>
        </pc:sldMkLst>
      </pc:sldChg>
      <pc:sldChg chg="modSp del mod">
        <pc:chgData name="tristan moog" userId="f7c5de4b87892e93" providerId="LiveId" clId="{E7A0D26E-C0BF-44AE-B5BB-92245974743E}" dt="2021-06-11T22:58:17.808" v="68" actId="47"/>
        <pc:sldMkLst>
          <pc:docMk/>
          <pc:sldMk cId="514693058" sldId="2458"/>
        </pc:sldMkLst>
        <pc:spChg chg="mod">
          <ac:chgData name="tristan moog" userId="f7c5de4b87892e93" providerId="LiveId" clId="{E7A0D26E-C0BF-44AE-B5BB-92245974743E}" dt="2021-06-11T22:54:14.184" v="1" actId="20577"/>
          <ac:spMkLst>
            <pc:docMk/>
            <pc:sldMk cId="514693058" sldId="2458"/>
            <ac:spMk id="5" creationId="{14AB6F96-E5E8-4B40-A18C-2D078D1C2D4F}"/>
          </ac:spMkLst>
        </pc:spChg>
        <pc:picChg chg="mod">
          <ac:chgData name="tristan moog" userId="f7c5de4b87892e93" providerId="LiveId" clId="{E7A0D26E-C0BF-44AE-B5BB-92245974743E}" dt="2021-06-11T22:55:05.839" v="5" actId="14100"/>
          <ac:picMkLst>
            <pc:docMk/>
            <pc:sldMk cId="514693058" sldId="2458"/>
            <ac:picMk id="3" creationId="{6ABF95BF-E0E6-4CEF-A6A4-C47BBFABA95E}"/>
          </ac:picMkLst>
        </pc:picChg>
      </pc:sldChg>
      <pc:sldChg chg="addSp modSp add mod">
        <pc:chgData name="tristan moog" userId="f7c5de4b87892e93" providerId="LiveId" clId="{E7A0D26E-C0BF-44AE-B5BB-92245974743E}" dt="2021-06-11T23:31:04.428" v="129" actId="403"/>
        <pc:sldMkLst>
          <pc:docMk/>
          <pc:sldMk cId="515035490" sldId="2458"/>
        </pc:sldMkLst>
        <pc:spChg chg="add mod">
          <ac:chgData name="tristan moog" userId="f7c5de4b87892e93" providerId="LiveId" clId="{E7A0D26E-C0BF-44AE-B5BB-92245974743E}" dt="2021-06-11T23:31:04.428" v="129" actId="403"/>
          <ac:spMkLst>
            <pc:docMk/>
            <pc:sldMk cId="515035490" sldId="2458"/>
            <ac:spMk id="2" creationId="{81042A16-0ECB-4DD9-90F3-8A2F91833D40}"/>
          </ac:spMkLst>
        </pc:spChg>
        <pc:picChg chg="mod">
          <ac:chgData name="tristan moog" userId="f7c5de4b87892e93" providerId="LiveId" clId="{E7A0D26E-C0BF-44AE-B5BB-92245974743E}" dt="2021-06-11T23:16:38.451" v="105" actId="1076"/>
          <ac:picMkLst>
            <pc:docMk/>
            <pc:sldMk cId="515035490" sldId="2458"/>
            <ac:picMk id="9" creationId="{348E6C9F-B7EB-4BD7-8F38-81A5AE6A5A72}"/>
          </ac:picMkLst>
        </pc:picChg>
      </pc:sldChg>
      <pc:sldChg chg="add del">
        <pc:chgData name="tristan moog" userId="f7c5de4b87892e93" providerId="LiveId" clId="{E7A0D26E-C0BF-44AE-B5BB-92245974743E}" dt="2021-06-11T23:09:09.096" v="91"/>
        <pc:sldMkLst>
          <pc:docMk/>
          <pc:sldMk cId="2055438331" sldId="2458"/>
        </pc:sldMkLst>
      </pc:sldChg>
      <pc:sldChg chg="add del">
        <pc:chgData name="tristan moog" userId="f7c5de4b87892e93" providerId="LiveId" clId="{E7A0D26E-C0BF-44AE-B5BB-92245974743E}" dt="2021-06-11T22:58:31.936" v="75"/>
        <pc:sldMkLst>
          <pc:docMk/>
          <pc:sldMk cId="2204012059" sldId="2458"/>
        </pc:sldMkLst>
      </pc:sldChg>
      <pc:sldChg chg="addSp delSp modSp add mod">
        <pc:chgData name="tristan moog" userId="f7c5de4b87892e93" providerId="LiveId" clId="{E7A0D26E-C0BF-44AE-B5BB-92245974743E}" dt="2021-06-12T13:32:23.600" v="663" actId="1076"/>
        <pc:sldMkLst>
          <pc:docMk/>
          <pc:sldMk cId="281190007" sldId="2459"/>
        </pc:sldMkLst>
        <pc:spChg chg="del">
          <ac:chgData name="tristan moog" userId="f7c5de4b87892e93" providerId="LiveId" clId="{E7A0D26E-C0BF-44AE-B5BB-92245974743E}" dt="2021-06-11T23:54:18.059" v="445" actId="478"/>
          <ac:spMkLst>
            <pc:docMk/>
            <pc:sldMk cId="281190007" sldId="2459"/>
            <ac:spMk id="2" creationId="{5491FD8A-9A4E-44FC-9C01-C1A215A2A3D6}"/>
          </ac:spMkLst>
        </pc:spChg>
        <pc:spChg chg="mod">
          <ac:chgData name="tristan moog" userId="f7c5de4b87892e93" providerId="LiveId" clId="{E7A0D26E-C0BF-44AE-B5BB-92245974743E}" dt="2021-06-11T23:50:29.850" v="401"/>
          <ac:spMkLst>
            <pc:docMk/>
            <pc:sldMk cId="281190007" sldId="2459"/>
            <ac:spMk id="5" creationId="{14AB6F96-E5E8-4B40-A18C-2D078D1C2D4F}"/>
          </ac:spMkLst>
        </pc:spChg>
        <pc:picChg chg="add mod">
          <ac:chgData name="tristan moog" userId="f7c5de4b87892e93" providerId="LiveId" clId="{E7A0D26E-C0BF-44AE-B5BB-92245974743E}" dt="2021-06-12T13:32:23.600" v="663" actId="1076"/>
          <ac:picMkLst>
            <pc:docMk/>
            <pc:sldMk cId="281190007" sldId="2459"/>
            <ac:picMk id="2" creationId="{048517E5-56C7-41FA-9BE7-51BC45C78EF0}"/>
          </ac:picMkLst>
        </pc:picChg>
        <pc:picChg chg="mod">
          <ac:chgData name="tristan moog" userId="f7c5de4b87892e93" providerId="LiveId" clId="{E7A0D26E-C0BF-44AE-B5BB-92245974743E}" dt="2021-06-12T13:31:13.657" v="656" actId="1076"/>
          <ac:picMkLst>
            <pc:docMk/>
            <pc:sldMk cId="281190007" sldId="2459"/>
            <ac:picMk id="8" creationId="{1D5DB266-C804-437C-AED7-3D057820D244}"/>
          </ac:picMkLst>
        </pc:picChg>
        <pc:picChg chg="add mod">
          <ac:chgData name="tristan moog" userId="f7c5de4b87892e93" providerId="LiveId" clId="{E7A0D26E-C0BF-44AE-B5BB-92245974743E}" dt="2021-06-12T13:32:15.759" v="661" actId="1076"/>
          <ac:picMkLst>
            <pc:docMk/>
            <pc:sldMk cId="281190007" sldId="2459"/>
            <ac:picMk id="1026" creationId="{0E443E4C-1BFE-4444-9864-957A578994DF}"/>
          </ac:picMkLst>
        </pc:picChg>
      </pc:sldChg>
      <pc:sldChg chg="addSp delSp modSp add mod">
        <pc:chgData name="tristan moog" userId="f7c5de4b87892e93" providerId="LiveId" clId="{E7A0D26E-C0BF-44AE-B5BB-92245974743E}" dt="2021-06-12T00:07:15.256" v="456"/>
        <pc:sldMkLst>
          <pc:docMk/>
          <pc:sldMk cId="318036679" sldId="2460"/>
        </pc:sldMkLst>
        <pc:spChg chg="del mod">
          <ac:chgData name="tristan moog" userId="f7c5de4b87892e93" providerId="LiveId" clId="{E7A0D26E-C0BF-44AE-B5BB-92245974743E}" dt="2021-06-12T00:06:34.055" v="446" actId="478"/>
          <ac:spMkLst>
            <pc:docMk/>
            <pc:sldMk cId="318036679" sldId="2460"/>
            <ac:spMk id="2" creationId="{5491FD8A-9A4E-44FC-9C01-C1A215A2A3D6}"/>
          </ac:spMkLst>
        </pc:spChg>
        <pc:spChg chg="mod">
          <ac:chgData name="tristan moog" userId="f7c5de4b87892e93" providerId="LiveId" clId="{E7A0D26E-C0BF-44AE-B5BB-92245974743E}" dt="2021-06-11T23:51:37.139" v="408"/>
          <ac:spMkLst>
            <pc:docMk/>
            <pc:sldMk cId="318036679" sldId="2460"/>
            <ac:spMk id="5" creationId="{14AB6F96-E5E8-4B40-A18C-2D078D1C2D4F}"/>
          </ac:spMkLst>
        </pc:spChg>
        <pc:picChg chg="add mod">
          <ac:chgData name="tristan moog" userId="f7c5de4b87892e93" providerId="LiveId" clId="{E7A0D26E-C0BF-44AE-B5BB-92245974743E}" dt="2021-06-12T00:07:08.710" v="454" actId="1076"/>
          <ac:picMkLst>
            <pc:docMk/>
            <pc:sldMk cId="318036679" sldId="2460"/>
            <ac:picMk id="6" creationId="{13074B6A-D238-4CE0-94A3-6B0081E1BBAE}"/>
          </ac:picMkLst>
        </pc:picChg>
        <pc:picChg chg="add del mod">
          <ac:chgData name="tristan moog" userId="f7c5de4b87892e93" providerId="LiveId" clId="{E7A0D26E-C0BF-44AE-B5BB-92245974743E}" dt="2021-06-12T00:07:15.256" v="456"/>
          <ac:picMkLst>
            <pc:docMk/>
            <pc:sldMk cId="318036679" sldId="2460"/>
            <ac:picMk id="7" creationId="{61E88541-AA78-4E21-AF7A-5F064CB01F0D}"/>
          </ac:picMkLst>
        </pc:picChg>
      </pc:sldChg>
      <pc:sldChg chg="modSp add mod">
        <pc:chgData name="tristan moog" userId="f7c5de4b87892e93" providerId="LiveId" clId="{E7A0D26E-C0BF-44AE-B5BB-92245974743E}" dt="2021-06-11T23:52:52.089" v="438" actId="20577"/>
        <pc:sldMkLst>
          <pc:docMk/>
          <pc:sldMk cId="3374549391" sldId="2461"/>
        </pc:sldMkLst>
        <pc:spChg chg="mod">
          <ac:chgData name="tristan moog" userId="f7c5de4b87892e93" providerId="LiveId" clId="{E7A0D26E-C0BF-44AE-B5BB-92245974743E}" dt="2021-06-11T23:52:52.089" v="438" actId="20577"/>
          <ac:spMkLst>
            <pc:docMk/>
            <pc:sldMk cId="3374549391" sldId="2461"/>
            <ac:spMk id="5" creationId="{14AB6F96-E5E8-4B40-A18C-2D078D1C2D4F}"/>
          </ac:spMkLst>
        </pc:spChg>
      </pc:sldChg>
      <pc:sldChg chg="addSp delSp modSp add mod">
        <pc:chgData name="tristan moog" userId="f7c5de4b87892e93" providerId="LiveId" clId="{E7A0D26E-C0BF-44AE-B5BB-92245974743E}" dt="2021-06-12T00:16:52.787" v="512" actId="1076"/>
        <pc:sldMkLst>
          <pc:docMk/>
          <pc:sldMk cId="1657330941" sldId="2462"/>
        </pc:sldMkLst>
        <pc:spChg chg="del">
          <ac:chgData name="tristan moog" userId="f7c5de4b87892e93" providerId="LiveId" clId="{E7A0D26E-C0BF-44AE-B5BB-92245974743E}" dt="2021-06-12T00:12:01.384" v="484" actId="478"/>
          <ac:spMkLst>
            <pc:docMk/>
            <pc:sldMk cId="1657330941" sldId="2462"/>
            <ac:spMk id="2" creationId="{5491FD8A-9A4E-44FC-9C01-C1A215A2A3D6}"/>
          </ac:spMkLst>
        </pc:spChg>
        <pc:spChg chg="mod">
          <ac:chgData name="tristan moog" userId="f7c5de4b87892e93" providerId="LiveId" clId="{E7A0D26E-C0BF-44AE-B5BB-92245974743E}" dt="2021-06-11T23:53:32.392" v="443" actId="14100"/>
          <ac:spMkLst>
            <pc:docMk/>
            <pc:sldMk cId="1657330941" sldId="2462"/>
            <ac:spMk id="5" creationId="{14AB6F96-E5E8-4B40-A18C-2D078D1C2D4F}"/>
          </ac:spMkLst>
        </pc:spChg>
        <pc:picChg chg="add mod">
          <ac:chgData name="tristan moog" userId="f7c5de4b87892e93" providerId="LiveId" clId="{E7A0D26E-C0BF-44AE-B5BB-92245974743E}" dt="2021-06-12T00:16:52.787" v="512" actId="1076"/>
          <ac:picMkLst>
            <pc:docMk/>
            <pc:sldMk cId="1657330941" sldId="2462"/>
            <ac:picMk id="3" creationId="{B35F038A-B446-47B7-A6DC-022D2C125A96}"/>
          </ac:picMkLst>
        </pc:picChg>
        <pc:picChg chg="add del mod">
          <ac:chgData name="tristan moog" userId="f7c5de4b87892e93" providerId="LiveId" clId="{E7A0D26E-C0BF-44AE-B5BB-92245974743E}" dt="2021-06-12T00:12:32.118" v="491" actId="478"/>
          <ac:picMkLst>
            <pc:docMk/>
            <pc:sldMk cId="1657330941" sldId="2462"/>
            <ac:picMk id="6" creationId="{A26CEB34-EC46-47F9-8309-DD43270B9C87}"/>
          </ac:picMkLst>
        </pc:picChg>
      </pc:sldChg>
      <pc:sldChg chg="addSp delSp modSp add mod">
        <pc:chgData name="tristan moog" userId="f7c5de4b87892e93" providerId="LiveId" clId="{E7A0D26E-C0BF-44AE-B5BB-92245974743E}" dt="2021-06-12T00:21:06.237" v="536" actId="1076"/>
        <pc:sldMkLst>
          <pc:docMk/>
          <pc:sldMk cId="745279332" sldId="2463"/>
        </pc:sldMkLst>
        <pc:spChg chg="del">
          <ac:chgData name="tristan moog" userId="f7c5de4b87892e93" providerId="LiveId" clId="{E7A0D26E-C0BF-44AE-B5BB-92245974743E}" dt="2021-06-11T23:53:43.799" v="444" actId="478"/>
          <ac:spMkLst>
            <pc:docMk/>
            <pc:sldMk cId="745279332" sldId="2463"/>
            <ac:spMk id="2" creationId="{5491FD8A-9A4E-44FC-9C01-C1A215A2A3D6}"/>
          </ac:spMkLst>
        </pc:spChg>
        <pc:spChg chg="mod">
          <ac:chgData name="tristan moog" userId="f7c5de4b87892e93" providerId="LiveId" clId="{E7A0D26E-C0BF-44AE-B5BB-92245974743E}" dt="2021-06-12T00:19:36.216" v="519"/>
          <ac:spMkLst>
            <pc:docMk/>
            <pc:sldMk cId="745279332" sldId="2463"/>
            <ac:spMk id="5" creationId="{14AB6F96-E5E8-4B40-A18C-2D078D1C2D4F}"/>
          </ac:spMkLst>
        </pc:spChg>
        <pc:picChg chg="add del mod">
          <ac:chgData name="tristan moog" userId="f7c5de4b87892e93" providerId="LiveId" clId="{E7A0D26E-C0BF-44AE-B5BB-92245974743E}" dt="2021-06-12T00:19:56.094" v="522"/>
          <ac:picMkLst>
            <pc:docMk/>
            <pc:sldMk cId="745279332" sldId="2463"/>
            <ac:picMk id="3" creationId="{8D05EFA0-B999-45DD-A02E-CBF05C229CCE}"/>
          </ac:picMkLst>
        </pc:picChg>
        <pc:picChg chg="add mod">
          <ac:chgData name="tristan moog" userId="f7c5de4b87892e93" providerId="LiveId" clId="{E7A0D26E-C0BF-44AE-B5BB-92245974743E}" dt="2021-06-12T00:21:06.237" v="536" actId="1076"/>
          <ac:picMkLst>
            <pc:docMk/>
            <pc:sldMk cId="745279332" sldId="2463"/>
            <ac:picMk id="6" creationId="{06A4FBDF-CD6C-4C66-9F27-9A12B7212599}"/>
          </ac:picMkLst>
        </pc:picChg>
        <pc:picChg chg="add mod">
          <ac:chgData name="tristan moog" userId="f7c5de4b87892e93" providerId="LiveId" clId="{E7A0D26E-C0BF-44AE-B5BB-92245974743E}" dt="2021-06-12T00:20:56.448" v="535" actId="1076"/>
          <ac:picMkLst>
            <pc:docMk/>
            <pc:sldMk cId="745279332" sldId="2463"/>
            <ac:picMk id="7" creationId="{5BE51163-E6A8-407D-869B-1AB75E08BD01}"/>
          </ac:picMkLst>
        </pc:picChg>
      </pc:sldChg>
      <pc:sldChg chg="addSp delSp modSp add mod">
        <pc:chgData name="tristan moog" userId="f7c5de4b87892e93" providerId="LiveId" clId="{E7A0D26E-C0BF-44AE-B5BB-92245974743E}" dt="2021-06-12T00:09:59.672" v="483" actId="1076"/>
        <pc:sldMkLst>
          <pc:docMk/>
          <pc:sldMk cId="3031992165" sldId="2464"/>
        </pc:sldMkLst>
        <pc:picChg chg="add mod">
          <ac:chgData name="tristan moog" userId="f7c5de4b87892e93" providerId="LiveId" clId="{E7A0D26E-C0BF-44AE-B5BB-92245974743E}" dt="2021-06-12T00:09:56.689" v="482" actId="14100"/>
          <ac:picMkLst>
            <pc:docMk/>
            <pc:sldMk cId="3031992165" sldId="2464"/>
            <ac:picMk id="2" creationId="{87DC0439-FF44-4273-B3BF-109C633D42CE}"/>
          </ac:picMkLst>
        </pc:picChg>
        <pc:picChg chg="add del">
          <ac:chgData name="tristan moog" userId="f7c5de4b87892e93" providerId="LiveId" clId="{E7A0D26E-C0BF-44AE-B5BB-92245974743E}" dt="2021-06-12T00:09:36.988" v="473"/>
          <ac:picMkLst>
            <pc:docMk/>
            <pc:sldMk cId="3031992165" sldId="2464"/>
            <ac:picMk id="3" creationId="{7414B80C-C35F-47D2-832A-450ADF0BF422}"/>
          </ac:picMkLst>
        </pc:picChg>
        <pc:picChg chg="add mod">
          <ac:chgData name="tristan moog" userId="f7c5de4b87892e93" providerId="LiveId" clId="{E7A0D26E-C0BF-44AE-B5BB-92245974743E}" dt="2021-06-12T00:09:59.672" v="483" actId="1076"/>
          <ac:picMkLst>
            <pc:docMk/>
            <pc:sldMk cId="3031992165" sldId="2464"/>
            <ac:picMk id="4" creationId="{F564E634-AC78-4F29-8873-89169E755629}"/>
          </ac:picMkLst>
        </pc:picChg>
        <pc:picChg chg="del">
          <ac:chgData name="tristan moog" userId="f7c5de4b87892e93" providerId="LiveId" clId="{E7A0D26E-C0BF-44AE-B5BB-92245974743E}" dt="2021-06-12T00:07:19.451" v="458" actId="478"/>
          <ac:picMkLst>
            <pc:docMk/>
            <pc:sldMk cId="3031992165" sldId="2464"/>
            <ac:picMk id="6" creationId="{13074B6A-D238-4CE0-94A3-6B0081E1BBAE}"/>
          </ac:picMkLst>
        </pc:picChg>
        <pc:picChg chg="add del mod">
          <ac:chgData name="tristan moog" userId="f7c5de4b87892e93" providerId="LiveId" clId="{E7A0D26E-C0BF-44AE-B5BB-92245974743E}" dt="2021-06-12T00:07:44.245" v="464" actId="478"/>
          <ac:picMkLst>
            <pc:docMk/>
            <pc:sldMk cId="3031992165" sldId="2464"/>
            <ac:picMk id="7" creationId="{E3B52BE3-82E1-4BD1-B0BF-E7824140EC8C}"/>
          </ac:picMkLst>
        </pc:picChg>
        <pc:picChg chg="mod">
          <ac:chgData name="tristan moog" userId="f7c5de4b87892e93" providerId="LiveId" clId="{E7A0D26E-C0BF-44AE-B5BB-92245974743E}" dt="2021-06-12T00:09:53.658" v="481" actId="1076"/>
          <ac:picMkLst>
            <pc:docMk/>
            <pc:sldMk cId="3031992165" sldId="2464"/>
            <ac:picMk id="8" creationId="{1D5DB266-C804-437C-AED7-3D057820D244}"/>
          </ac:picMkLst>
        </pc:picChg>
      </pc:sldChg>
      <pc:sldChg chg="addSp delSp modSp add mod">
        <pc:chgData name="tristan moog" userId="f7c5de4b87892e93" providerId="LiveId" clId="{E7A0D26E-C0BF-44AE-B5BB-92245974743E}" dt="2021-06-12T00:13:18.406" v="500" actId="1076"/>
        <pc:sldMkLst>
          <pc:docMk/>
          <pc:sldMk cId="1499651984" sldId="2465"/>
        </pc:sldMkLst>
        <pc:spChg chg="del">
          <ac:chgData name="tristan moog" userId="f7c5de4b87892e93" providerId="LiveId" clId="{E7A0D26E-C0BF-44AE-B5BB-92245974743E}" dt="2021-06-12T00:12:40.524" v="494" actId="478"/>
          <ac:spMkLst>
            <pc:docMk/>
            <pc:sldMk cId="1499651984" sldId="2465"/>
            <ac:spMk id="2" creationId="{5491FD8A-9A4E-44FC-9C01-C1A215A2A3D6}"/>
          </ac:spMkLst>
        </pc:spChg>
        <pc:picChg chg="add mod">
          <ac:chgData name="tristan moog" userId="f7c5de4b87892e93" providerId="LiveId" clId="{E7A0D26E-C0BF-44AE-B5BB-92245974743E}" dt="2021-06-12T00:13:18.406" v="500" actId="1076"/>
          <ac:picMkLst>
            <pc:docMk/>
            <pc:sldMk cId="1499651984" sldId="2465"/>
            <ac:picMk id="3" creationId="{53ECA12A-1C5B-456C-BAB4-059D99329382}"/>
          </ac:picMkLst>
        </pc:picChg>
      </pc:sldChg>
      <pc:sldChg chg="addSp delSp modSp add mod">
        <pc:chgData name="tristan moog" userId="f7c5de4b87892e93" providerId="LiveId" clId="{E7A0D26E-C0BF-44AE-B5BB-92245974743E}" dt="2021-06-12T00:16:24.885" v="506" actId="1076"/>
        <pc:sldMkLst>
          <pc:docMk/>
          <pc:sldMk cId="3910742558" sldId="2466"/>
        </pc:sldMkLst>
        <pc:spChg chg="del">
          <ac:chgData name="tristan moog" userId="f7c5de4b87892e93" providerId="LiveId" clId="{E7A0D26E-C0BF-44AE-B5BB-92245974743E}" dt="2021-06-12T00:13:24.705" v="501" actId="478"/>
          <ac:spMkLst>
            <pc:docMk/>
            <pc:sldMk cId="3910742558" sldId="2466"/>
            <ac:spMk id="2" creationId="{5491FD8A-9A4E-44FC-9C01-C1A215A2A3D6}"/>
          </ac:spMkLst>
        </pc:spChg>
        <pc:picChg chg="mod">
          <ac:chgData name="tristan moog" userId="f7c5de4b87892e93" providerId="LiveId" clId="{E7A0D26E-C0BF-44AE-B5BB-92245974743E}" dt="2021-06-12T00:16:15.955" v="504" actId="14100"/>
          <ac:picMkLst>
            <pc:docMk/>
            <pc:sldMk cId="3910742558" sldId="2466"/>
            <ac:picMk id="8" creationId="{1D5DB266-C804-437C-AED7-3D057820D244}"/>
          </ac:picMkLst>
        </pc:picChg>
        <pc:picChg chg="add mod">
          <ac:chgData name="tristan moog" userId="f7c5de4b87892e93" providerId="LiveId" clId="{E7A0D26E-C0BF-44AE-B5BB-92245974743E}" dt="2021-06-12T00:16:24.885" v="506" actId="1076"/>
          <ac:picMkLst>
            <pc:docMk/>
            <pc:sldMk cId="3910742558" sldId="2466"/>
            <ac:picMk id="4098" creationId="{7B819E10-3CB0-431E-88B7-81AD850ED734}"/>
          </ac:picMkLst>
        </pc:picChg>
      </pc:sldChg>
      <pc:sldChg chg="add del">
        <pc:chgData name="tristan moog" userId="f7c5de4b87892e93" providerId="LiveId" clId="{E7A0D26E-C0BF-44AE-B5BB-92245974743E}" dt="2021-06-12T00:12:42.826" v="496"/>
        <pc:sldMkLst>
          <pc:docMk/>
          <pc:sldMk cId="292804288" sldId="2467"/>
        </pc:sldMkLst>
      </pc:sldChg>
      <pc:sldChg chg="modSp add del mod">
        <pc:chgData name="tristan moog" userId="f7c5de4b87892e93" providerId="LiveId" clId="{E7A0D26E-C0BF-44AE-B5BB-92245974743E}" dt="2021-06-12T16:14:53.785" v="694" actId="47"/>
        <pc:sldMkLst>
          <pc:docMk/>
          <pc:sldMk cId="4145566932" sldId="2467"/>
        </pc:sldMkLst>
        <pc:spChg chg="mod">
          <ac:chgData name="tristan moog" userId="f7c5de4b87892e93" providerId="LiveId" clId="{E7A0D26E-C0BF-44AE-B5BB-92245974743E}" dt="2021-06-12T16:14:27.907" v="683" actId="21"/>
          <ac:spMkLst>
            <pc:docMk/>
            <pc:sldMk cId="4145566932" sldId="2467"/>
            <ac:spMk id="5" creationId="{14AB6F96-E5E8-4B40-A18C-2D078D1C2D4F}"/>
          </ac:spMkLst>
        </pc:spChg>
      </pc:sldChg>
      <pc:sldChg chg="add del">
        <pc:chgData name="tristan moog" userId="f7c5de4b87892e93" providerId="LiveId" clId="{E7A0D26E-C0BF-44AE-B5BB-92245974743E}" dt="2021-06-12T16:13:23.096" v="673" actId="47"/>
        <pc:sldMkLst>
          <pc:docMk/>
          <pc:sldMk cId="492998353" sldId="2468"/>
        </pc:sldMkLst>
      </pc:sldChg>
      <pc:sldChg chg="add del">
        <pc:chgData name="tristan moog" userId="f7c5de4b87892e93" providerId="LiveId" clId="{E7A0D26E-C0BF-44AE-B5BB-92245974743E}" dt="2021-06-12T16:13:23.862" v="674" actId="47"/>
        <pc:sldMkLst>
          <pc:docMk/>
          <pc:sldMk cId="1211592497" sldId="2469"/>
        </pc:sldMkLst>
      </pc:sldChg>
      <pc:sldChg chg="add del">
        <pc:chgData name="tristan moog" userId="f7c5de4b87892e93" providerId="LiveId" clId="{E7A0D26E-C0BF-44AE-B5BB-92245974743E}" dt="2021-06-12T16:13:24.721" v="675" actId="47"/>
        <pc:sldMkLst>
          <pc:docMk/>
          <pc:sldMk cId="2201367347" sldId="2470"/>
        </pc:sldMkLst>
      </pc:sldChg>
      <pc:sldChg chg="add del">
        <pc:chgData name="tristan moog" userId="f7c5de4b87892e93" providerId="LiveId" clId="{E7A0D26E-C0BF-44AE-B5BB-92245974743E}" dt="2021-06-12T00:19:23.565" v="518"/>
        <pc:sldMkLst>
          <pc:docMk/>
          <pc:sldMk cId="240575031" sldId="2471"/>
        </pc:sldMkLst>
      </pc:sldChg>
      <pc:sldChg chg="add del">
        <pc:chgData name="tristan moog" userId="f7c5de4b87892e93" providerId="LiveId" clId="{E7A0D26E-C0BF-44AE-B5BB-92245974743E}" dt="2021-06-12T13:32:26.416" v="664" actId="47"/>
        <pc:sldMkLst>
          <pc:docMk/>
          <pc:sldMk cId="269318081" sldId="2471"/>
        </pc:sldMkLst>
      </pc:sldChg>
      <pc:sldChg chg="addSp delSp modSp add mod">
        <pc:chgData name="tristan moog" userId="f7c5de4b87892e93" providerId="LiveId" clId="{E7A0D26E-C0BF-44AE-B5BB-92245974743E}" dt="2021-06-12T13:33:08.450" v="672" actId="1076"/>
        <pc:sldMkLst>
          <pc:docMk/>
          <pc:sldMk cId="4146447408" sldId="2471"/>
        </pc:sldMkLst>
        <pc:picChg chg="del">
          <ac:chgData name="tristan moog" userId="f7c5de4b87892e93" providerId="LiveId" clId="{E7A0D26E-C0BF-44AE-B5BB-92245974743E}" dt="2021-06-12T13:32:33.440" v="666" actId="478"/>
          <ac:picMkLst>
            <pc:docMk/>
            <pc:sldMk cId="4146447408" sldId="2471"/>
            <ac:picMk id="2" creationId="{048517E5-56C7-41FA-9BE7-51BC45C78EF0}"/>
          </ac:picMkLst>
        </pc:picChg>
        <pc:picChg chg="mod">
          <ac:chgData name="tristan moog" userId="f7c5de4b87892e93" providerId="LiveId" clId="{E7A0D26E-C0BF-44AE-B5BB-92245974743E}" dt="2021-06-12T13:32:53.550" v="670" actId="14100"/>
          <ac:picMkLst>
            <pc:docMk/>
            <pc:sldMk cId="4146447408" sldId="2471"/>
            <ac:picMk id="8" creationId="{1D5DB266-C804-437C-AED7-3D057820D244}"/>
          </ac:picMkLst>
        </pc:picChg>
        <pc:picChg chg="del">
          <ac:chgData name="tristan moog" userId="f7c5de4b87892e93" providerId="LiveId" clId="{E7A0D26E-C0BF-44AE-B5BB-92245974743E}" dt="2021-06-12T13:32:34.909" v="667" actId="478"/>
          <ac:picMkLst>
            <pc:docMk/>
            <pc:sldMk cId="4146447408" sldId="2471"/>
            <ac:picMk id="1026" creationId="{0E443E4C-1BFE-4444-9864-957A578994DF}"/>
          </ac:picMkLst>
        </pc:picChg>
        <pc:picChg chg="add mod">
          <ac:chgData name="tristan moog" userId="f7c5de4b87892e93" providerId="LiveId" clId="{E7A0D26E-C0BF-44AE-B5BB-92245974743E}" dt="2021-06-12T13:33:08.450" v="672" actId="1076"/>
          <ac:picMkLst>
            <pc:docMk/>
            <pc:sldMk cId="4146447408" sldId="2471"/>
            <ac:picMk id="2050" creationId="{38314C08-C866-429C-881F-2A69BA69FA99}"/>
          </ac:picMkLst>
        </pc:picChg>
      </pc:sldChg>
      <pc:sldChg chg="addSp delSp modSp add mod">
        <pc:chgData name="tristan moog" userId="f7c5de4b87892e93" providerId="LiveId" clId="{E7A0D26E-C0BF-44AE-B5BB-92245974743E}" dt="2021-06-12T16:15:33.127" v="697"/>
        <pc:sldMkLst>
          <pc:docMk/>
          <pc:sldMk cId="307969422" sldId="2472"/>
        </pc:sldMkLst>
        <pc:spChg chg="mod">
          <ac:chgData name="tristan moog" userId="f7c5de4b87892e93" providerId="LiveId" clId="{E7A0D26E-C0BF-44AE-B5BB-92245974743E}" dt="2021-06-12T16:14:41.943" v="693" actId="20577"/>
          <ac:spMkLst>
            <pc:docMk/>
            <pc:sldMk cId="307969422" sldId="2472"/>
            <ac:spMk id="5" creationId="{14AB6F96-E5E8-4B40-A18C-2D078D1C2D4F}"/>
          </ac:spMkLst>
        </pc:spChg>
        <pc:picChg chg="del">
          <ac:chgData name="tristan moog" userId="f7c5de4b87892e93" providerId="LiveId" clId="{E7A0D26E-C0BF-44AE-B5BB-92245974743E}" dt="2021-06-12T16:14:31.231" v="684" actId="478"/>
          <ac:picMkLst>
            <pc:docMk/>
            <pc:sldMk cId="307969422" sldId="2472"/>
            <ac:picMk id="6" creationId="{06A4FBDF-CD6C-4C66-9F27-9A12B7212599}"/>
          </ac:picMkLst>
        </pc:picChg>
        <pc:picChg chg="del">
          <ac:chgData name="tristan moog" userId="f7c5de4b87892e93" providerId="LiveId" clId="{E7A0D26E-C0BF-44AE-B5BB-92245974743E}" dt="2021-06-12T16:14:33.419" v="685" actId="478"/>
          <ac:picMkLst>
            <pc:docMk/>
            <pc:sldMk cId="307969422" sldId="2472"/>
            <ac:picMk id="7" creationId="{5BE51163-E6A8-407D-869B-1AB75E08BD01}"/>
          </ac:picMkLst>
        </pc:picChg>
        <pc:picChg chg="add mod">
          <ac:chgData name="tristan moog" userId="f7c5de4b87892e93" providerId="LiveId" clId="{E7A0D26E-C0BF-44AE-B5BB-92245974743E}" dt="2021-06-12T16:15:33.127" v="697"/>
          <ac:picMkLst>
            <pc:docMk/>
            <pc:sldMk cId="307969422" sldId="2472"/>
            <ac:picMk id="9" creationId="{630EF53E-D34A-4A75-AC6F-80EAE9BF1615}"/>
          </ac:picMkLst>
        </pc:picChg>
      </pc:sldChg>
    </pc:docChg>
  </pc:docChgLst>
  <pc:docChgLst>
    <pc:chgData name="tristan moog" userId="f7c5de4b87892e93" providerId="LiveId" clId="{88E5491A-B85D-4A98-9D07-2EBD0408AA39}"/>
    <pc:docChg chg="undo custSel addSld delSld modSld">
      <pc:chgData name="tristan moog" userId="f7c5de4b87892e93" providerId="LiveId" clId="{88E5491A-B85D-4A98-9D07-2EBD0408AA39}" dt="2021-06-13T22:56:39.728" v="27" actId="1076"/>
      <pc:docMkLst>
        <pc:docMk/>
      </pc:docMkLst>
      <pc:sldChg chg="addSp delSp modSp mod">
        <pc:chgData name="tristan moog" userId="f7c5de4b87892e93" providerId="LiveId" clId="{88E5491A-B85D-4A98-9D07-2EBD0408AA39}" dt="2021-06-12T23:52:32.177" v="8" actId="1076"/>
        <pc:sldMkLst>
          <pc:docMk/>
          <pc:sldMk cId="927727573" sldId="2436"/>
        </pc:sldMkLst>
        <pc:spChg chg="add del mod">
          <ac:chgData name="tristan moog" userId="f7c5de4b87892e93" providerId="LiveId" clId="{88E5491A-B85D-4A98-9D07-2EBD0408AA39}" dt="2021-06-12T23:51:43.796" v="1" actId="478"/>
          <ac:spMkLst>
            <pc:docMk/>
            <pc:sldMk cId="927727573" sldId="2436"/>
            <ac:spMk id="4" creationId="{78CF6925-FB7D-48DB-B546-E8BF06359409}"/>
          </ac:spMkLst>
        </pc:spChg>
        <pc:spChg chg="add del mod">
          <ac:chgData name="tristan moog" userId="f7c5de4b87892e93" providerId="LiveId" clId="{88E5491A-B85D-4A98-9D07-2EBD0408AA39}" dt="2021-06-12T23:51:48.498" v="4" actId="478"/>
          <ac:spMkLst>
            <pc:docMk/>
            <pc:sldMk cId="927727573" sldId="2436"/>
            <ac:spMk id="7" creationId="{4B143836-A70E-4C5E-9456-E049B9D5B38C}"/>
          </ac:spMkLst>
        </pc:spChg>
        <pc:spChg chg="mod">
          <ac:chgData name="tristan moog" userId="f7c5de4b87892e93" providerId="LiveId" clId="{88E5491A-B85D-4A98-9D07-2EBD0408AA39}" dt="2021-06-12T23:52:09.682" v="6" actId="1076"/>
          <ac:spMkLst>
            <pc:docMk/>
            <pc:sldMk cId="927727573" sldId="2436"/>
            <ac:spMk id="8" creationId="{0B070B25-2BBC-49AC-9CFA-1CD7195DF2D6}"/>
          </ac:spMkLst>
        </pc:spChg>
        <pc:spChg chg="del mod">
          <ac:chgData name="tristan moog" userId="f7c5de4b87892e93" providerId="LiveId" clId="{88E5491A-B85D-4A98-9D07-2EBD0408AA39}" dt="2021-06-12T23:51:46.046" v="3" actId="478"/>
          <ac:spMkLst>
            <pc:docMk/>
            <pc:sldMk cId="927727573" sldId="2436"/>
            <ac:spMk id="9" creationId="{9E2524A0-105C-4170-BB48-CD0756FB3DFE}"/>
          </ac:spMkLst>
        </pc:spChg>
        <pc:spChg chg="mod">
          <ac:chgData name="tristan moog" userId="f7c5de4b87892e93" providerId="LiveId" clId="{88E5491A-B85D-4A98-9D07-2EBD0408AA39}" dt="2021-06-12T23:52:32.177" v="8" actId="1076"/>
          <ac:spMkLst>
            <pc:docMk/>
            <pc:sldMk cId="927727573" sldId="2436"/>
            <ac:spMk id="10" creationId="{6E57A531-5B0F-485D-A015-BC78AD089BA6}"/>
          </ac:spMkLst>
        </pc:spChg>
        <pc:picChg chg="del">
          <ac:chgData name="tristan moog" userId="f7c5de4b87892e93" providerId="LiveId" clId="{88E5491A-B85D-4A98-9D07-2EBD0408AA39}" dt="2021-06-12T23:51:42.625" v="0" actId="478"/>
          <ac:picMkLst>
            <pc:docMk/>
            <pc:sldMk cId="927727573" sldId="2436"/>
            <ac:picMk id="12" creationId="{4E709B75-16EA-4581-AED9-567DEF45A6B2}"/>
          </ac:picMkLst>
        </pc:picChg>
        <pc:picChg chg="mod">
          <ac:chgData name="tristan moog" userId="f7c5de4b87892e93" providerId="LiveId" clId="{88E5491A-B85D-4A98-9D07-2EBD0408AA39}" dt="2021-06-12T23:51:58.606" v="5" actId="1076"/>
          <ac:picMkLst>
            <pc:docMk/>
            <pc:sldMk cId="927727573" sldId="2436"/>
            <ac:picMk id="24" creationId="{E896B487-8C07-495F-95BF-B8F4960E1E8D}"/>
          </ac:picMkLst>
        </pc:picChg>
        <pc:picChg chg="mod">
          <ac:chgData name="tristan moog" userId="f7c5de4b87892e93" providerId="LiveId" clId="{88E5491A-B85D-4A98-9D07-2EBD0408AA39}" dt="2021-06-12T23:52:17.759" v="7" actId="1076"/>
          <ac:picMkLst>
            <pc:docMk/>
            <pc:sldMk cId="927727573" sldId="2436"/>
            <ac:picMk id="28" creationId="{D4D09222-33EB-4F99-9A89-51E2E1E97584}"/>
          </ac:picMkLst>
        </pc:picChg>
      </pc:sldChg>
      <pc:sldChg chg="del">
        <pc:chgData name="tristan moog" userId="f7c5de4b87892e93" providerId="LiveId" clId="{88E5491A-B85D-4A98-9D07-2EBD0408AA39}" dt="2021-06-13T22:26:35.659" v="12" actId="47"/>
        <pc:sldMkLst>
          <pc:docMk/>
          <pc:sldMk cId="1657330941" sldId="2462"/>
        </pc:sldMkLst>
      </pc:sldChg>
      <pc:sldChg chg="addSp delSp modSp mod">
        <pc:chgData name="tristan moog" userId="f7c5de4b87892e93" providerId="LiveId" clId="{88E5491A-B85D-4A98-9D07-2EBD0408AA39}" dt="2021-06-13T22:56:39.728" v="27" actId="1076"/>
        <pc:sldMkLst>
          <pc:docMk/>
          <pc:sldMk cId="1499651984" sldId="2465"/>
        </pc:sldMkLst>
        <pc:picChg chg="del">
          <ac:chgData name="tristan moog" userId="f7c5de4b87892e93" providerId="LiveId" clId="{88E5491A-B85D-4A98-9D07-2EBD0408AA39}" dt="2021-06-13T22:56:16.875" v="21" actId="478"/>
          <ac:picMkLst>
            <pc:docMk/>
            <pc:sldMk cId="1499651984" sldId="2465"/>
            <ac:picMk id="3" creationId="{53ECA12A-1C5B-456C-BAB4-059D99329382}"/>
          </ac:picMkLst>
        </pc:picChg>
        <pc:picChg chg="add del mod">
          <ac:chgData name="tristan moog" userId="f7c5de4b87892e93" providerId="LiveId" clId="{88E5491A-B85D-4A98-9D07-2EBD0408AA39}" dt="2021-06-13T22:56:06.445" v="17"/>
          <ac:picMkLst>
            <pc:docMk/>
            <pc:sldMk cId="1499651984" sldId="2465"/>
            <ac:picMk id="6" creationId="{EFEB5701-C824-4828-A223-DDB37B11A73B}"/>
          </ac:picMkLst>
        </pc:picChg>
        <pc:picChg chg="mod">
          <ac:chgData name="tristan moog" userId="f7c5de4b87892e93" providerId="LiveId" clId="{88E5491A-B85D-4A98-9D07-2EBD0408AA39}" dt="2021-06-13T22:56:28.476" v="24" actId="14100"/>
          <ac:picMkLst>
            <pc:docMk/>
            <pc:sldMk cId="1499651984" sldId="2465"/>
            <ac:picMk id="8" creationId="{1D5DB266-C804-437C-AED7-3D057820D244}"/>
          </ac:picMkLst>
        </pc:picChg>
        <pc:picChg chg="add mod">
          <ac:chgData name="tristan moog" userId="f7c5de4b87892e93" providerId="LiveId" clId="{88E5491A-B85D-4A98-9D07-2EBD0408AA39}" dt="2021-06-13T22:56:39.728" v="27" actId="1076"/>
          <ac:picMkLst>
            <pc:docMk/>
            <pc:sldMk cId="1499651984" sldId="2465"/>
            <ac:picMk id="1026" creationId="{AD39BB2A-54A5-48F4-B26C-8A34BC1B2303}"/>
          </ac:picMkLst>
        </pc:picChg>
      </pc:sldChg>
      <pc:sldChg chg="add del">
        <pc:chgData name="tristan moog" userId="f7c5de4b87892e93" providerId="LiveId" clId="{88E5491A-B85D-4A98-9D07-2EBD0408AA39}" dt="2021-06-13T22:55:40.429" v="15" actId="47"/>
        <pc:sldMkLst>
          <pc:docMk/>
          <pc:sldMk cId="4146447408" sldId="2471"/>
        </pc:sldMkLst>
      </pc:sldChg>
      <pc:sldChg chg="addSp delSp modSp add">
        <pc:chgData name="tristan moog" userId="f7c5de4b87892e93" providerId="LiveId" clId="{88E5491A-B85D-4A98-9D07-2EBD0408AA39}" dt="2021-06-13T22:26:33.741" v="11"/>
        <pc:sldMkLst>
          <pc:docMk/>
          <pc:sldMk cId="3594665663" sldId="2473"/>
        </pc:sldMkLst>
        <pc:picChg chg="add mod">
          <ac:chgData name="tristan moog" userId="f7c5de4b87892e93" providerId="LiveId" clId="{88E5491A-B85D-4A98-9D07-2EBD0408AA39}" dt="2021-06-13T22:26:33.741" v="11"/>
          <ac:picMkLst>
            <pc:docMk/>
            <pc:sldMk cId="3594665663" sldId="2473"/>
            <ac:picMk id="6" creationId="{DF333AF3-85E3-4500-8627-6D35803EF440}"/>
          </ac:picMkLst>
        </pc:picChg>
        <pc:picChg chg="del">
          <ac:chgData name="tristan moog" userId="f7c5de4b87892e93" providerId="LiveId" clId="{88E5491A-B85D-4A98-9D07-2EBD0408AA39}" dt="2021-06-13T22:26:33.323" v="10" actId="478"/>
          <ac:picMkLst>
            <pc:docMk/>
            <pc:sldMk cId="3594665663" sldId="2473"/>
            <ac:picMk id="4098" creationId="{7B819E10-3CB0-431E-88B7-81AD850ED734}"/>
          </ac:picMkLst>
        </pc:picChg>
      </pc:sldChg>
      <pc:sldChg chg="addSp delSp add mod">
        <pc:chgData name="tristan moog" userId="f7c5de4b87892e93" providerId="LiveId" clId="{88E5491A-B85D-4A98-9D07-2EBD0408AA39}" dt="2021-06-13T22:56:14.298" v="20" actId="478"/>
        <pc:sldMkLst>
          <pc:docMk/>
          <pc:sldMk cId="2074781904" sldId="2474"/>
        </pc:sldMkLst>
        <pc:picChg chg="add del">
          <ac:chgData name="tristan moog" userId="f7c5de4b87892e93" providerId="LiveId" clId="{88E5491A-B85D-4A98-9D07-2EBD0408AA39}" dt="2021-06-13T22:56:14.298" v="20" actId="478"/>
          <ac:picMkLst>
            <pc:docMk/>
            <pc:sldMk cId="2074781904" sldId="2474"/>
            <ac:picMk id="3" creationId="{53ECA12A-1C5B-456C-BAB4-059D993293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B3662A-0BC8-4946-95F7-A417EFF47D45}" type="datetime1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1DB9C-7D45-48E3-9809-D583EE85E0C9}" type="datetime1">
              <a:rPr lang="fr-FR" smtClean="0"/>
              <a:pPr/>
              <a:t>14/06/2021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19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2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921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7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4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66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5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737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293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6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27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14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52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22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47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fr-FR" spc="300" noProof="0"/>
              <a:t>RAPPORT ANNUEL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fr-FR" sz="4000" spc="300" noProof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’image en ligne 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Espace réservé d’image en ligne 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6" name="Espace réservé d’image en ligne 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fr-FR" noProof="0"/>
              <a:t>TITRE DE LA DIAPOSITIVE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9" name="Espace réservé du numéro de diapositiv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Espace réservé d’image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’image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2" name="Espace réservé d’image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3" name="Espace réservé d’image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Espace réservé d’image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6" name="Espace réservé d’image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image abstrait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1424" y="3588455"/>
            <a:ext cx="6909148" cy="518795"/>
          </a:xfrm>
        </p:spPr>
        <p:txBody>
          <a:bodyPr rtlCol="0"/>
          <a:lstStyle/>
          <a:p>
            <a:pPr rtl="0"/>
            <a:r>
              <a:rPr lang="fr-FR" dirty="0"/>
              <a:t>Les systèmes de refroidissement des processeurs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liquide (eau/huile)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74B6A-D238-4CE0-94A3-6B0081E1B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68" y="1620858"/>
            <a:ext cx="5529263" cy="4294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3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liquide (eau/huile)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7DC0439-FF44-4273-B3BF-109C633D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4" y="1972320"/>
            <a:ext cx="5513120" cy="367311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564E634-AC78-4F29-8873-89169E755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496" y="1973571"/>
            <a:ext cx="5513121" cy="36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9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7061915" cy="1085699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changement de phase (phase-change cooling/waterchiller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/effet Peltier)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91FD8A-9A4E-44FC-9C01-C1A215A2A3D6}"/>
              </a:ext>
            </a:extLst>
          </p:cNvPr>
          <p:cNvSpPr txBox="1"/>
          <p:nvPr/>
        </p:nvSpPr>
        <p:spPr>
          <a:xfrm>
            <a:off x="969722" y="1880853"/>
            <a:ext cx="11029360" cy="343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à air (actif/passif)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liquide (eau/huile)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à changement de phase (phase-change cooling/waterchiller/effet Peltier)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extrême (azote liquide/neige carbonique)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4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7061915" cy="1085699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changement de phase (phase-change cooling/waterchiller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/effet Peltier)</a:t>
            </a:r>
          </a:p>
        </p:txBody>
      </p:sp>
      <p:pic>
        <p:nvPicPr>
          <p:cNvPr id="1026" name="Picture 2" descr="News] Calyos Announces Availability of its NSG S0, The Ultimate Fanless PC  Case">
            <a:extLst>
              <a:ext uri="{FF2B5EF4-FFF2-40B4-BE49-F238E27FC236}">
                <a16:creationId xmlns:a16="http://schemas.microsoft.com/office/drawing/2014/main" id="{AD39BB2A-54A5-48F4-B26C-8A34BC1B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55" y="1904048"/>
            <a:ext cx="4378504" cy="424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5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7061915" cy="1085699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changement de phase (phase-change cooling/waterchiller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/effet Peltier)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ECA12A-1C5B-456C-BAB4-059D9932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841" y="2081901"/>
            <a:ext cx="5726317" cy="42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8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7061915" cy="1085699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changement de phase (phase-change cooling/waterchiller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/effet Peltier)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819E10-3CB0-431E-88B7-81AD850ED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53" y="2007743"/>
            <a:ext cx="5905893" cy="442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74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7061915" cy="1085699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changement de phase (phase-change cooling/waterchiller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/effet Peltier)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333AF3-85E3-4500-8627-6D35803EF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433" y="1919613"/>
            <a:ext cx="6391828" cy="40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6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extrême (azote liquide/neige carbonique)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A4FBDF-CD6C-4C66-9F27-9A12B72125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16" y="2056516"/>
            <a:ext cx="4476789" cy="335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E51163-E6A8-407D-869B-1AB75E08BD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01" y="2056516"/>
            <a:ext cx="4774583" cy="3355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27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/>
              <a:t>IV/ Bilan et enjeux :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30EF53E-D34A-4A75-AC6F-80EAE9BF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55" y="1513208"/>
            <a:ext cx="8554983" cy="48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/>
              <a:t>IV/ Bilan et enjeux :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hoisir et appliquer la pâte thermique sur son Processeur - malekal.com">
            <a:extLst>
              <a:ext uri="{FF2B5EF4-FFF2-40B4-BE49-F238E27FC236}">
                <a16:creationId xmlns:a16="http://schemas.microsoft.com/office/drawing/2014/main" id="{C62C8050-3E76-45CD-9231-7D5D3837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11" y="1930334"/>
            <a:ext cx="6065577" cy="40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77C5F0E-EC6A-4739-A076-3F046F7AFEE4}"/>
              </a:ext>
            </a:extLst>
          </p:cNvPr>
          <p:cNvSpPr txBox="1"/>
          <p:nvPr/>
        </p:nvSpPr>
        <p:spPr>
          <a:xfrm>
            <a:off x="9398523" y="2347273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Pâte thermique</a:t>
            </a:r>
          </a:p>
        </p:txBody>
      </p:sp>
    </p:spTree>
    <p:extLst>
      <p:ext uri="{BB962C8B-B14F-4D97-AF65-F5344CB8AC3E}">
        <p14:creationId xmlns:p14="http://schemas.microsoft.com/office/powerpoint/2010/main" val="335157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936272"/>
            <a:ext cx="7336376" cy="3569918"/>
          </a:xfrm>
        </p:spPr>
        <p:txBody>
          <a:bodyPr rtlCol="0">
            <a:noAutofit/>
          </a:bodyPr>
          <a:lstStyle/>
          <a:p>
            <a:pPr rtl="0"/>
            <a:r>
              <a:rPr lang="fr-FR" sz="1800" dirty="0"/>
              <a:t>SOMMAIRE :	</a:t>
            </a:r>
            <a:br>
              <a:rPr lang="fr-FR" sz="1800" dirty="0"/>
            </a:br>
            <a:br>
              <a:rPr lang="fr-FR" sz="1800" dirty="0"/>
            </a:br>
            <a:r>
              <a:rPr lang="fr-FR" sz="1800" dirty="0"/>
              <a:t>I/ Présentation :</a:t>
            </a:r>
            <a:br>
              <a:rPr lang="fr-FR" sz="1800" dirty="0"/>
            </a:br>
            <a:br>
              <a:rPr lang="fr-FR" sz="1800" dirty="0"/>
            </a:br>
            <a:r>
              <a:rPr lang="fr-FR" sz="1800" dirty="0"/>
              <a:t>II/ Histoire :</a:t>
            </a:r>
            <a:br>
              <a:rPr lang="fr-FR" sz="1800" dirty="0"/>
            </a:br>
            <a:br>
              <a:rPr lang="fr-FR" sz="1800" dirty="0"/>
            </a:br>
            <a:r>
              <a:rPr lang="fr-FR" sz="1800" dirty="0"/>
              <a:t>III/ Les différentes méthodes de refroidissement :</a:t>
            </a:r>
            <a:br>
              <a:rPr lang="fr-FR" sz="1800" dirty="0"/>
            </a:br>
            <a:br>
              <a:rPr lang="fr-FR" sz="1800" dirty="0"/>
            </a:br>
            <a:r>
              <a:rPr lang="fr-FR" sz="1800" dirty="0"/>
              <a:t>IV/ Bilan et enjeux :</a:t>
            </a:r>
            <a:br>
              <a:rPr lang="fr-FR" sz="1800" dirty="0"/>
            </a:br>
            <a:endParaRPr lang="fr-FR" sz="1800" dirty="0"/>
          </a:p>
        </p:txBody>
      </p:sp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-1" y="0"/>
            <a:ext cx="4572001" cy="6867922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’image 7" descr="image abstrait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fr-FR" sz="4000" spc="300"/>
              <a:t>MERCI</a:t>
            </a:r>
          </a:p>
        </p:txBody>
      </p:sp>
      <p:pic>
        <p:nvPicPr>
          <p:cNvPr id="24" name="Espace réservé d’image en ligne 23" descr="Utilisateu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6583" y="3207530"/>
            <a:ext cx="731520" cy="731520"/>
          </a:xfrm>
        </p:spPr>
      </p:pic>
      <p:pic>
        <p:nvPicPr>
          <p:cNvPr id="28" name="Espace réservé d’image en ligne 27" descr="Envelop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3896" y="3207530"/>
            <a:ext cx="731520" cy="731520"/>
          </a:xfr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0009" y="3903126"/>
            <a:ext cx="3064668" cy="518795"/>
          </a:xfrm>
        </p:spPr>
        <p:txBody>
          <a:bodyPr rtlCol="0"/>
          <a:lstStyle/>
          <a:p>
            <a:pPr rtl="0"/>
            <a:r>
              <a:rPr lang="fr-FR" dirty="0"/>
              <a:t>Tristan Moog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5136" y="3903126"/>
            <a:ext cx="3749040" cy="518795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tristanmoog472@gmail.com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dirty="0"/>
              <a:t>tristan472.github.io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/>
              <a:t>i/ Présentation 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4A99309-2ED6-4548-863C-4461818F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47" y="2010160"/>
            <a:ext cx="5834799" cy="38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/>
              <a:t>II/ Histoire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8E6C9F-B7EB-4BD7-8F38-81A5AE6A5A7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5" y="1824265"/>
            <a:ext cx="5204277" cy="402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042A16-0ECB-4DD9-90F3-8A2F91833D40}"/>
              </a:ext>
            </a:extLst>
          </p:cNvPr>
          <p:cNvSpPr txBox="1"/>
          <p:nvPr/>
        </p:nvSpPr>
        <p:spPr>
          <a:xfrm>
            <a:off x="6888518" y="2905780"/>
            <a:ext cx="423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360 d’IBM, 1965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/>
              <a:t>II/ Histoire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B6C048-856A-4D81-9F96-75C378A0D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857" y="1607476"/>
            <a:ext cx="7700286" cy="43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/>
              <a:t>II/ Histoire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A55C8A-C7ED-4834-924F-16F642935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84" y="1513208"/>
            <a:ext cx="4491625" cy="334364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C328F0-D21F-4524-8CB7-A150C6B6D6B7}"/>
              </a:ext>
            </a:extLst>
          </p:cNvPr>
          <p:cNvSpPr txBox="1"/>
          <p:nvPr/>
        </p:nvSpPr>
        <p:spPr>
          <a:xfrm>
            <a:off x="2007909" y="5488093"/>
            <a:ext cx="333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Dissipateurs thermiques.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1DB0E-ECA7-4667-88A7-63056BE4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909" y="1513207"/>
            <a:ext cx="5509098" cy="33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3F7541-123B-4FBD-AB35-3E8E97804585}"/>
              </a:ext>
            </a:extLst>
          </p:cNvPr>
          <p:cNvSpPr txBox="1"/>
          <p:nvPr/>
        </p:nvSpPr>
        <p:spPr>
          <a:xfrm>
            <a:off x="7145517" y="5488092"/>
            <a:ext cx="43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Ventirad en cuivre pour microprocesseur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0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/>
              <a:t>II/ Histoire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2A8C45-4CE9-49F7-B104-26A1D418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27" y="1601331"/>
            <a:ext cx="9249545" cy="38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381982-9C89-42E2-9784-5B65B1842106}"/>
              </a:ext>
            </a:extLst>
          </p:cNvPr>
          <p:cNvSpPr txBox="1"/>
          <p:nvPr/>
        </p:nvSpPr>
        <p:spPr>
          <a:xfrm>
            <a:off x="2383496" y="5927228"/>
            <a:ext cx="615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Système de refroidissement dans un datacenter</a:t>
            </a:r>
          </a:p>
        </p:txBody>
      </p:sp>
    </p:spTree>
    <p:extLst>
      <p:ext uri="{BB962C8B-B14F-4D97-AF65-F5344CB8AC3E}">
        <p14:creationId xmlns:p14="http://schemas.microsoft.com/office/powerpoint/2010/main" val="77470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1800" dirty="0"/>
              <a:t>III/ Les différentes méthodes de refroidissement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91FD8A-9A4E-44FC-9C01-C1A215A2A3D6}"/>
              </a:ext>
            </a:extLst>
          </p:cNvPr>
          <p:cNvSpPr txBox="1"/>
          <p:nvPr/>
        </p:nvSpPr>
        <p:spPr>
          <a:xfrm>
            <a:off x="969722" y="1880853"/>
            <a:ext cx="11029360" cy="343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à air (actif/passif)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liquide (eau/huile)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à changement de phase (phase-change cooling/waterchiller/effet Peltier)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-Refroidissement extrême (azote liquide/neige carbonique)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2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gros plan sur du code informatiqu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722" y="461022"/>
            <a:ext cx="4491625" cy="591164"/>
          </a:xfrm>
        </p:spPr>
        <p:txBody>
          <a:bodyPr rtlCol="0"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Refroidissement à air (actif/passif)</a:t>
            </a:r>
          </a:p>
        </p:txBody>
      </p:sp>
      <p:pic>
        <p:nvPicPr>
          <p:cNvPr id="1026" name="Picture 2" descr="Active Cool Chips vs. Passive Thermal Management">
            <a:extLst>
              <a:ext uri="{FF2B5EF4-FFF2-40B4-BE49-F238E27FC236}">
                <a16:creationId xmlns:a16="http://schemas.microsoft.com/office/drawing/2014/main" id="{0E443E4C-1BFE-4444-9864-957A5789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14" y="1928812"/>
            <a:ext cx="381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48517E5-56C7-41FA-9BE7-51BC45C78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534" y="1928812"/>
            <a:ext cx="3810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00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9999682.tgt.Office_48420175_TF55661986_Win32_OJ108979094" id="{91663FFC-0D4F-48D0-8A8E-A9AC483E0A31}" vid="{F481D0F7-3106-4360-9670-50291269354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0</TotalTime>
  <Words>330</Words>
  <Application>Microsoft Office PowerPoint</Application>
  <PresentationFormat>Grand écran</PresentationFormat>
  <Paragraphs>66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Thème Office</vt:lpstr>
      <vt:lpstr>VEILLE TECHNOLOGIQUE</vt:lpstr>
      <vt:lpstr>SOMMAIRE :   I/ Présentation :  II/ Histoire :  III/ Les différentes méthodes de refroidissement :  IV/ Bilan et enjeux : </vt:lpstr>
      <vt:lpstr>i/ Présentation :</vt:lpstr>
      <vt:lpstr>II/ Histoire :</vt:lpstr>
      <vt:lpstr>II/ Histoire :</vt:lpstr>
      <vt:lpstr>II/ Histoire :</vt:lpstr>
      <vt:lpstr>II/ Histoire :</vt:lpstr>
      <vt:lpstr>III/ Les différentes méthodes de refroidissement :</vt:lpstr>
      <vt:lpstr>Refroidissement à air (actif/passif)</vt:lpstr>
      <vt:lpstr>Refroidissement liquide (eau/huile)</vt:lpstr>
      <vt:lpstr>Refroidissement liquide (eau/huile)</vt:lpstr>
      <vt:lpstr>Refroidissement à changement de phase (phase-change cooling/waterchiller               /effet Peltier)</vt:lpstr>
      <vt:lpstr>Refroidissement à changement de phase (phase-change cooling/waterchiller               /effet Peltier)</vt:lpstr>
      <vt:lpstr>Refroidissement à changement de phase (phase-change cooling/waterchiller               /effet Peltier)</vt:lpstr>
      <vt:lpstr>Refroidissement à changement de phase (phase-change cooling/waterchiller               /effet Peltier)</vt:lpstr>
      <vt:lpstr>Refroidissement à changement de phase (phase-change cooling/waterchiller               /effet Peltier)</vt:lpstr>
      <vt:lpstr>Refroidissement extrême (azote liquide/neige carbonique)</vt:lpstr>
      <vt:lpstr>IV/ Bilan et enjeux :</vt:lpstr>
      <vt:lpstr>IV/ Bilan et enjeux :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</dc:title>
  <dc:creator>tristan moog</dc:creator>
  <cp:lastModifiedBy>tristan moog</cp:lastModifiedBy>
  <cp:revision>13</cp:revision>
  <dcterms:created xsi:type="dcterms:W3CDTF">2021-06-11T22:35:21Z</dcterms:created>
  <dcterms:modified xsi:type="dcterms:W3CDTF">2021-06-14T08:16:59Z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